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526" r:id="rId5"/>
    <p:sldId id="527" r:id="rId6"/>
    <p:sldId id="608" r:id="rId7"/>
    <p:sldId id="610" r:id="rId8"/>
    <p:sldId id="609" r:id="rId9"/>
    <p:sldId id="585" r:id="rId10"/>
    <p:sldId id="582" r:id="rId11"/>
    <p:sldId id="583" r:id="rId12"/>
    <p:sldId id="586" r:id="rId13"/>
    <p:sldId id="529" r:id="rId14"/>
    <p:sldId id="530" r:id="rId15"/>
    <p:sldId id="531" r:id="rId16"/>
    <p:sldId id="532" r:id="rId17"/>
    <p:sldId id="533" r:id="rId18"/>
    <p:sldId id="534" r:id="rId19"/>
    <p:sldId id="611" r:id="rId20"/>
    <p:sldId id="612" r:id="rId21"/>
    <p:sldId id="257" r:id="rId22"/>
    <p:sldId id="528" r:id="rId23"/>
    <p:sldId id="535" r:id="rId24"/>
    <p:sldId id="510" r:id="rId25"/>
    <p:sldId id="606" r:id="rId26"/>
    <p:sldId id="607" r:id="rId27"/>
    <p:sldId id="536" r:id="rId28"/>
    <p:sldId id="599" r:id="rId29"/>
    <p:sldId id="539" r:id="rId30"/>
    <p:sldId id="600" r:id="rId31"/>
    <p:sldId id="601" r:id="rId32"/>
    <p:sldId id="603" r:id="rId33"/>
    <p:sldId id="602" r:id="rId34"/>
    <p:sldId id="541" r:id="rId35"/>
    <p:sldId id="542" r:id="rId36"/>
    <p:sldId id="540" r:id="rId37"/>
    <p:sldId id="593" r:id="rId38"/>
    <p:sldId id="604" r:id="rId39"/>
    <p:sldId id="605" r:id="rId40"/>
    <p:sldId id="544" r:id="rId41"/>
    <p:sldId id="545" r:id="rId42"/>
    <p:sldId id="543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78073" autoAdjust="0"/>
  </p:normalViewPr>
  <p:slideViewPr>
    <p:cSldViewPr snapToGrid="0">
      <p:cViewPr varScale="1">
        <p:scale>
          <a:sx n="122" d="100"/>
          <a:sy n="122" d="100"/>
        </p:scale>
        <p:origin x="148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2024-03-21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J: I live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of Delft. In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spare</a:t>
            </a:r>
            <a:r>
              <a:rPr lang="nl-NL" dirty="0"/>
              <a:t> time </a:t>
            </a:r>
            <a:r>
              <a:rPr lang="nl-NL" dirty="0" err="1"/>
              <a:t>I’m</a:t>
            </a:r>
            <a:r>
              <a:rPr lang="nl-NL" dirty="0"/>
              <a:t> a </a:t>
            </a:r>
            <a:r>
              <a:rPr lang="nl-NL" dirty="0" err="1"/>
              <a:t>huge</a:t>
            </a:r>
            <a:r>
              <a:rPr lang="nl-NL" dirty="0"/>
              <a:t> lover of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fantasy</a:t>
            </a:r>
            <a:r>
              <a:rPr lang="nl-NL" dirty="0"/>
              <a:t>. My free time I </a:t>
            </a:r>
            <a:r>
              <a:rPr lang="nl-NL" dirty="0" err="1"/>
              <a:t>primarily</a:t>
            </a:r>
            <a:r>
              <a:rPr lang="nl-NL" dirty="0"/>
              <a:t> </a:t>
            </a:r>
            <a:r>
              <a:rPr lang="nl-NL" dirty="0" err="1"/>
              <a:t>spent</a:t>
            </a:r>
            <a:r>
              <a:rPr lang="nl-NL" dirty="0"/>
              <a:t> </a:t>
            </a:r>
            <a:r>
              <a:rPr lang="nl-NL" dirty="0" err="1"/>
              <a:t>workin</a:t>
            </a:r>
            <a:r>
              <a:rPr lang="nl-NL" dirty="0"/>
              <a:t> on </a:t>
            </a:r>
            <a:r>
              <a:rPr lang="nl-NL" dirty="0" err="1"/>
              <a:t>various</a:t>
            </a:r>
            <a:r>
              <a:rPr lang="nl-NL" dirty="0"/>
              <a:t> open source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 </a:t>
            </a:r>
            <a:r>
              <a:rPr lang="nl-NL" dirty="0" err="1"/>
              <a:t>maintain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</a:t>
            </a:r>
            <a:r>
              <a:rPr lang="nl-NL" dirty="0" err="1"/>
              <a:t>also</a:t>
            </a:r>
            <a:r>
              <a:rPr lang="nl-NL" dirty="0"/>
              <a:t> game a lot. In </a:t>
            </a:r>
            <a:r>
              <a:rPr lang="nl-NL" dirty="0" err="1"/>
              <a:t>general</a:t>
            </a:r>
            <a:r>
              <a:rPr lang="nl-NL" dirty="0"/>
              <a:t> I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a big fan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tech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</a:t>
            </a:r>
            <a:r>
              <a:rPr lang="nl-NL" dirty="0" err="1"/>
              <a:t>cloud</a:t>
            </a:r>
            <a:r>
              <a:rPr lang="nl-NL" dirty="0"/>
              <a:t>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19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Jeroen Claassens</a:t>
            </a:r>
            <a:r>
              <a:rPr lang="nl-NL" dirty="0"/>
              <a:t> |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444140" y="2581225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444140" y="4234924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Jeroen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Claassens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Java / TypeScript / CI/CD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Software Engineering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5 years @ CGI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Also active of the CGI Emerging Technologies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practise for AI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cs typeface="Arial"/>
              </a:rPr>
              <a:t>Be sure to sign up for the next dev@cgi event,</a:t>
            </a:r>
            <a:br>
              <a:rPr lang="en-GB" sz="1600" dirty="0">
                <a:solidFill>
                  <a:srgbClr val="000000"/>
                </a:solidFill>
                <a:cs typeface="Arial"/>
              </a:rPr>
            </a:br>
            <a:r>
              <a:rPr lang="en-GB" sz="1600" dirty="0">
                <a:solidFill>
                  <a:srgbClr val="000000"/>
                </a:solidFill>
                <a:cs typeface="Arial"/>
              </a:rPr>
              <a:t>we’re going to make it awesome 😉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72" y="952821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5A0F4C6-EC50-4585-7D5C-149B16AA3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9351" y="2402742"/>
            <a:ext cx="4884513" cy="11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I’m love all fantasy (talk to me about Brandon Sanderson, Dungeons &amp; Dragons, and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My free time is primarily spent with open-source development and</a:t>
            </a:r>
            <a:br>
              <a:rPr lang="en-GB" dirty="0"/>
            </a:br>
            <a:r>
              <a:rPr lang="en-GB" dirty="0"/>
              <a:t>(table-top) gaming.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love learning about and working with all tech.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Delft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large building with a clock tower&#10;&#10;Description automatically generated">
            <a:extLst>
              <a:ext uri="{FF2B5EF4-FFF2-40B4-BE49-F238E27FC236}">
                <a16:creationId xmlns:a16="http://schemas.microsoft.com/office/drawing/2014/main" id="{AFDDD956-1845-5AED-DC9A-410FF28BB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0" y="3825081"/>
            <a:ext cx="3308213" cy="2205475"/>
          </a:xfrm>
          <a:prstGeom prst="rect">
            <a:avLst/>
          </a:prstGeom>
        </p:spPr>
      </p:pic>
      <p:pic>
        <p:nvPicPr>
          <p:cNvPr id="8" name="Picture 7" descr="A person holding books in a hallway&#10;&#10;Description automatically generated">
            <a:extLst>
              <a:ext uri="{FF2B5EF4-FFF2-40B4-BE49-F238E27FC236}">
                <a16:creationId xmlns:a16="http://schemas.microsoft.com/office/drawing/2014/main" id="{6FD4C8FC-B69A-9A63-5AE1-E6BF1B3E90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69" y="2706881"/>
            <a:ext cx="4365381" cy="2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07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C7B255-3552-497C-B3C7-0572EE08EA37}">
  <ds:schemaRefs/>
</ds:datastoreItem>
</file>

<file path=customXml/itemProps2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3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516</TotalTime>
  <Words>1581</Words>
  <Application>Microsoft Office PowerPoint</Application>
  <PresentationFormat>Widescreen</PresentationFormat>
  <Paragraphs>334</Paragraphs>
  <Slides>39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Gerard Mulder</cp:lastModifiedBy>
  <cp:revision>31</cp:revision>
  <dcterms:created xsi:type="dcterms:W3CDTF">2022-08-24T13:23:13Z</dcterms:created>
  <dcterms:modified xsi:type="dcterms:W3CDTF">2024-03-21T15:48:15Z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